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69" r:id="rId4"/>
    <p:sldId id="268" r:id="rId5"/>
    <p:sldId id="258" r:id="rId6"/>
    <p:sldId id="263" r:id="rId7"/>
    <p:sldId id="267" r:id="rId8"/>
    <p:sldId id="265" r:id="rId9"/>
    <p:sldId id="262" r:id="rId10"/>
    <p:sldId id="266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4843"/>
    <p:restoredTop sz="94692"/>
  </p:normalViewPr>
  <p:slideViewPr>
    <p:cSldViewPr snapToGrid="0">
      <p:cViewPr>
        <p:scale>
          <a:sx n="46" d="100"/>
          <a:sy n="46" d="100"/>
        </p:scale>
        <p:origin x="1976" y="14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7" d="100"/>
        <a:sy n="67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0043E7-4FFD-CBEE-3021-5C5C961D5E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1A6F858-9534-052C-E612-13AB9721506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A11556-8254-6C4C-C13A-015AB9A08C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482F2-9E9A-4042-8E65-CB33ED25D4C2}" type="datetimeFigureOut">
              <a:rPr lang="en-US" smtClean="0"/>
              <a:t>5/18/24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1E9AB1-7A61-A622-CB6A-436D1CF3F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B59B294-6D9D-E5B7-1CF8-5AD5B5A4D1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8F132-29D1-7F48-B87F-0327331731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50910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F2E481-AEC1-CA4D-06DD-F037B6862F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21563A7-D8C2-9D9A-E9D0-761C764F25D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B0F49B-F608-698F-AEB2-82066D19B3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482F2-9E9A-4042-8E65-CB33ED25D4C2}" type="datetimeFigureOut">
              <a:rPr lang="en-US" smtClean="0"/>
              <a:t>5/18/24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2AD303-FDB5-14A1-DE46-8FF2CAA60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9D003B4-1588-9095-0F43-02ED284101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8F132-29D1-7F48-B87F-0327331731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25692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281FD76-FCC3-B2A6-6493-DBB280F7D63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EC5CA90-8F71-B4B4-E9A0-A1A2DB116D2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D1DB15F-A501-AD13-218E-60AE8C6C3A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482F2-9E9A-4042-8E65-CB33ED25D4C2}" type="datetimeFigureOut">
              <a:rPr lang="en-US" smtClean="0"/>
              <a:t>5/18/24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5CDCF7-553A-EE0D-1D10-45443DB840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8D5E00-F2DD-034B-C8BC-AC4D6B0A51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8F132-29D1-7F48-B87F-0327331731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4966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2A422B8-653D-D73D-C1D9-77881F4339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5EBBE7-0E73-B732-27D3-DBBBA537AE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CD5851C-C468-A916-87A8-EC1A5AEFA8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482F2-9E9A-4042-8E65-CB33ED25D4C2}" type="datetimeFigureOut">
              <a:rPr lang="en-US" smtClean="0"/>
              <a:t>5/18/24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491B16-889B-A318-DCCC-93285FBDCE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B082DE-FC2E-C8DD-1CBC-EE48EF3FAB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8F132-29D1-7F48-B87F-0327331731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78594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24C124C-9CF8-068B-ED95-CA08CD7E68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AA66D0-4D55-3AB6-9E3B-7947D9CC73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534C34C-D535-3E0A-0556-DBD29D5344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482F2-9E9A-4042-8E65-CB33ED25D4C2}" type="datetimeFigureOut">
              <a:rPr lang="en-US" smtClean="0"/>
              <a:t>5/18/24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7D6591-C294-AE17-86DF-49214B5438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3E4084-224D-9E5C-5A18-8CF006EA86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8F132-29D1-7F48-B87F-0327331731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85082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28CC4E-B550-6F97-CCAA-20731060AE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26FF89E-BE71-FFEC-5DB0-48FE029FAA1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5FE9507-C20D-D450-23C1-B97E8143A18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F5A406E-2BAD-AC03-87CB-73344CE055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482F2-9E9A-4042-8E65-CB33ED25D4C2}" type="datetimeFigureOut">
              <a:rPr lang="en-US" smtClean="0"/>
              <a:t>5/18/24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9B3912-BC79-883C-10EF-62CADF4749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93F7F1C-9308-0645-9C52-5458D7FBCF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8F132-29D1-7F48-B87F-0327331731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0574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B28DC3-9109-E092-4C81-AA15AEDC50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FC6A230-52CC-5E76-4AE9-306137734D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0E9AB15-8F24-3A68-57C9-8BF1DA4126A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88CDC52-F3DA-6713-2BCF-2B2DBC55666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2D9C431-649F-215C-7D4B-80B3636E5D1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F44FD18-7D3D-40C0-ABAC-E35A85A46D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482F2-9E9A-4042-8E65-CB33ED25D4C2}" type="datetimeFigureOut">
              <a:rPr lang="en-US" smtClean="0"/>
              <a:t>5/18/24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2399D93-73F0-C007-D567-5796796C02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DAA53B4-94EE-D918-5300-8FF5BF6B68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8F132-29D1-7F48-B87F-0327331731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34346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00AB8-9803-52D0-1710-73EE9D543E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AC72535-0D79-85D7-1C40-FA34D4FE2D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482F2-9E9A-4042-8E65-CB33ED25D4C2}" type="datetimeFigureOut">
              <a:rPr lang="en-US" smtClean="0"/>
              <a:t>5/18/24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C4E1177-9B08-31C5-B4A0-FECF5E21E1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C8E28E5-E845-2FAF-EF7B-3F23DA0142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8F132-29D1-7F48-B87F-0327331731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8413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F87BE94-860F-97C4-64BA-CC754E06E9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482F2-9E9A-4042-8E65-CB33ED25D4C2}" type="datetimeFigureOut">
              <a:rPr lang="en-US" smtClean="0"/>
              <a:t>5/18/24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1384DCB-770D-46CF-0A75-585A1AEEF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09046B5-2F10-53A2-2F9F-ACCACF383F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8F132-29D1-7F48-B87F-0327331731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22588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18AF7E-E9D2-B9C6-3AED-C980DEFB8F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997F00-49D9-3EA0-1248-39009117580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323EED4-3C4A-F6BF-6048-FD88C7B962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B70208E-4D5E-0A01-0DE5-26EC8FCDE9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482F2-9E9A-4042-8E65-CB33ED25D4C2}" type="datetimeFigureOut">
              <a:rPr lang="en-US" smtClean="0"/>
              <a:t>5/18/24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F4B5A4D-D06C-7636-76ED-73C6FE9093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10CC601-DDB3-D87E-E52D-67E2E0DC36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8F132-29D1-7F48-B87F-0327331731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4987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7FC96D-794A-1E0E-7808-59D25D18BF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9A06887-9BAE-22F8-160D-573A93583EB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C4D7E8E-8E28-2249-4881-1F21D1A85F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F304A91-D2D7-DD29-2755-6F126579A6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482F2-9E9A-4042-8E65-CB33ED25D4C2}" type="datetimeFigureOut">
              <a:rPr lang="en-US" smtClean="0"/>
              <a:t>5/18/24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43C3129-F71D-311D-5E6A-796486D236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0ED6898-602D-45A6-E8F7-C42F208D0E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8F132-29D1-7F48-B87F-0327331731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12364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86D4A1B-9206-F45D-F73D-E938A7257B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F7228F7-486A-6E30-4D35-7E690B33CD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C2701A-A768-C991-EC64-D38A371CFCB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="0" i="0">
                <a:solidFill>
                  <a:schemeClr val="tx1">
                    <a:tint val="82000"/>
                  </a:schemeClr>
                </a:solidFill>
                <a:latin typeface="Arial" panose="020B0604020202020204" pitchFamily="34" charset="0"/>
              </a:defRPr>
            </a:lvl1pPr>
          </a:lstStyle>
          <a:p>
            <a:fld id="{0D7482F2-9E9A-4042-8E65-CB33ED25D4C2}" type="datetimeFigureOut">
              <a:rPr lang="en-US" smtClean="0"/>
              <a:pPr/>
              <a:t>5/18/24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BC57B7-68A1-2BDB-3624-5EE5C1F6438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0" i="0">
                <a:solidFill>
                  <a:schemeClr val="tx1">
                    <a:tint val="82000"/>
                  </a:schemeClr>
                </a:solidFill>
                <a:latin typeface="Arial" panose="020B0604020202020204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46AA6F-74AD-2C5B-268B-97ECC79B7EE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0" i="0">
                <a:solidFill>
                  <a:schemeClr val="tx1">
                    <a:tint val="82000"/>
                  </a:schemeClr>
                </a:solidFill>
                <a:latin typeface="Arial" panose="020B0604020202020204" pitchFamily="34" charset="0"/>
              </a:defRPr>
            </a:lvl1pPr>
          </a:lstStyle>
          <a:p>
            <a:fld id="{59D8F132-29D1-7F48-B87F-0327331731E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71921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0" i="0" kern="1200">
          <a:solidFill>
            <a:schemeClr val="tx1"/>
          </a:solidFill>
          <a:latin typeface="Arial" panose="020B0604020202020204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b="0" i="0" kern="1200">
          <a:solidFill>
            <a:schemeClr val="tx1"/>
          </a:solidFill>
          <a:latin typeface="Arial" panose="020B0604020202020204" pitchFamily="34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b="0" i="0" kern="1200">
          <a:solidFill>
            <a:schemeClr val="tx1"/>
          </a:solidFill>
          <a:latin typeface="Arial" panose="020B0604020202020204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b="0" i="0" kern="1200">
          <a:solidFill>
            <a:schemeClr val="tx1"/>
          </a:solidFill>
          <a:latin typeface="Arial" panose="020B0604020202020204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b="0" i="0" kern="1200">
          <a:solidFill>
            <a:schemeClr val="tx1"/>
          </a:solidFill>
          <a:latin typeface="Arial" panose="020B0604020202020204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b="0" i="0" kern="1200">
          <a:solidFill>
            <a:schemeClr val="tx1"/>
          </a:solidFill>
          <a:latin typeface="Arial" panose="020B0604020202020204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A blue and black logo&#10;&#10;Description automatically generated with medium confidence">
            <a:extLst>
              <a:ext uri="{FF2B5EF4-FFF2-40B4-BE49-F238E27FC236}">
                <a16:creationId xmlns:a16="http://schemas.microsoft.com/office/drawing/2014/main" id="{C8FEC116-2565-6598-036A-1A407F2FEB1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1" y="0"/>
            <a:ext cx="5407511" cy="4017818"/>
          </a:xfrm>
          <a:prstGeom prst="rect">
            <a:avLst/>
          </a:prstGeom>
        </p:spPr>
      </p:pic>
      <p:sp>
        <p:nvSpPr>
          <p:cNvPr id="2" name="Title 1">
            <a:extLst>
              <a:ext uri="{FF2B5EF4-FFF2-40B4-BE49-F238E27FC236}">
                <a16:creationId xmlns:a16="http://schemas.microsoft.com/office/drawing/2014/main" id="{29DB439D-6D5D-69AE-E3C9-8B50C525A2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746327" y="2970306"/>
            <a:ext cx="9144000" cy="2387600"/>
          </a:xfrm>
        </p:spPr>
        <p:txBody>
          <a:bodyPr/>
          <a:lstStyle/>
          <a:p>
            <a:r>
              <a:rPr lang="en-US" dirty="0"/>
              <a:t>Pipettes and Problem Solving</a:t>
            </a:r>
          </a:p>
        </p:txBody>
      </p:sp>
    </p:spTree>
    <p:extLst>
      <p:ext uri="{BB962C8B-B14F-4D97-AF65-F5344CB8AC3E}">
        <p14:creationId xmlns:p14="http://schemas.microsoft.com/office/powerpoint/2010/main" val="20182505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C6FB0B-9B61-9B38-2347-767C7E0FD3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Answer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4961ACB-3783-EA45-7BED-EE2440CDBBA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kern="100" dirty="0">
                <a:effectLst/>
                <a:latin typeface="Arial" panose="020B06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Outline the source of error</a:t>
            </a:r>
            <a:endParaRPr lang="en-US" sz="2400" kern="100" dirty="0">
              <a:effectLst/>
              <a:ea typeface="Aptos" panose="020B000402020202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109307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113F5D-5825-72AB-1A15-24DC4C8841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Scenario: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E2B307A-E234-D060-D6DF-B5A8390C431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27017"/>
            <a:ext cx="10515600" cy="474994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>
                <a:effectLst/>
                <a:latin typeface="Arial" panose="020B0604020202020204" pitchFamily="34" charset="0"/>
                <a:ea typeface="Aptos" panose="020B0004020202020204" pitchFamily="34" charset="0"/>
              </a:rPr>
              <a:t>In 1-2 sentences describe the goal, method, and outcome of the scenario</a:t>
            </a:r>
            <a:endParaRPr lang="en-US" sz="3600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6C85E67-4637-5CC8-D84A-17901DA13919}"/>
              </a:ext>
            </a:extLst>
          </p:cNvPr>
          <p:cNvSpPr/>
          <p:nvPr/>
        </p:nvSpPr>
        <p:spPr>
          <a:xfrm>
            <a:off x="2050473" y="2854036"/>
            <a:ext cx="8174182" cy="2576946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Draw out a visual protocol </a:t>
            </a:r>
          </a:p>
        </p:txBody>
      </p:sp>
    </p:spTree>
    <p:extLst>
      <p:ext uri="{BB962C8B-B14F-4D97-AF65-F5344CB8AC3E}">
        <p14:creationId xmlns:p14="http://schemas.microsoft.com/office/powerpoint/2010/main" val="22269613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A813070-9B83-D39A-983F-72C133F778C1}"/>
              </a:ext>
            </a:extLst>
          </p:cNvPr>
          <p:cNvSpPr txBox="1"/>
          <p:nvPr/>
        </p:nvSpPr>
        <p:spPr>
          <a:xfrm>
            <a:off x="3313668" y="3167390"/>
            <a:ext cx="556466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1-2 slides of additional information</a:t>
            </a:r>
          </a:p>
        </p:txBody>
      </p:sp>
    </p:spTree>
    <p:extLst>
      <p:ext uri="{BB962C8B-B14F-4D97-AF65-F5344CB8AC3E}">
        <p14:creationId xmlns:p14="http://schemas.microsoft.com/office/powerpoint/2010/main" val="27880559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92C39E-E39B-52E4-950D-8063206330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600" dirty="0"/>
              <a:t>Troubleshoot the source of the [describe the error]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EB97F4-67AD-92E2-A806-6D7CD60FD7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66667" y="2513385"/>
            <a:ext cx="8289909" cy="3792071"/>
          </a:xfrm>
        </p:spPr>
        <p:txBody>
          <a:bodyPr anchor="ctr">
            <a:normAutofit fontScale="92500"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en-US" dirty="0"/>
              <a:t>Reach consensus and propose 3 experiments</a:t>
            </a:r>
          </a:p>
          <a:p>
            <a:pPr>
              <a:lnSpc>
                <a:spcPct val="160000"/>
              </a:lnSpc>
            </a:pPr>
            <a:r>
              <a:rPr lang="en-US" dirty="0"/>
              <a:t>Ask details of experimental set up</a:t>
            </a:r>
          </a:p>
          <a:p>
            <a:pPr>
              <a:lnSpc>
                <a:spcPct val="160000"/>
              </a:lnSpc>
            </a:pPr>
            <a:r>
              <a:rPr lang="en-US" dirty="0"/>
              <a:t>Obtain information about other experiments in the lab</a:t>
            </a:r>
          </a:p>
          <a:p>
            <a:pPr>
              <a:lnSpc>
                <a:spcPct val="160000"/>
              </a:lnSpc>
            </a:pPr>
            <a:r>
              <a:rPr lang="en-US" dirty="0"/>
              <a:t>Consult references and read literature</a:t>
            </a:r>
          </a:p>
          <a:p>
            <a:pPr>
              <a:lnSpc>
                <a:spcPct val="160000"/>
              </a:lnSpc>
            </a:pPr>
            <a:r>
              <a:rPr lang="en-US" dirty="0"/>
              <a:t>Use laptops, books, notebooks</a:t>
            </a:r>
          </a:p>
          <a:p>
            <a:pPr marL="0" indent="0">
              <a:lnSpc>
                <a:spcPct val="160000"/>
              </a:lnSpc>
              <a:buNone/>
            </a:pPr>
            <a:endParaRPr lang="en-US" dirty="0"/>
          </a:p>
          <a:p>
            <a:pPr>
              <a:lnSpc>
                <a:spcPct val="160000"/>
              </a:lnSpc>
            </a:pPr>
            <a:endParaRPr lang="en-US" dirty="0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677650B9-5693-C771-6A27-2A7C2F6EE89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35424" y="2065991"/>
            <a:ext cx="1223682" cy="358274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40132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213891-41AE-4E85-4D8E-A051F1EE84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325563"/>
          </a:xfrm>
        </p:spPr>
        <p:txBody>
          <a:bodyPr>
            <a:normAutofit/>
          </a:bodyPr>
          <a:lstStyle/>
          <a:p>
            <a:r>
              <a:rPr lang="en-US" sz="3600" dirty="0"/>
              <a:t>Detailed protocol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A92676-78D7-E0E6-7F31-75D3FDCC001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283676"/>
            <a:ext cx="10515600" cy="5574323"/>
          </a:xfrm>
        </p:spPr>
        <p:txBody>
          <a:bodyPr>
            <a:normAutofit/>
          </a:bodyPr>
          <a:lstStyle/>
          <a:p>
            <a:pPr marL="342900" marR="0" lvl="0" indent="-342900" algn="just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  <a:tabLst>
                <a:tab pos="457200" algn="l"/>
              </a:tabLst>
            </a:pPr>
            <a:r>
              <a:rPr lang="en-US" sz="1800" kern="100" dirty="0">
                <a:ea typeface="Aptos" panose="020B0004020202020204" pitchFamily="34" charset="0"/>
                <a:cs typeface="Times New Roman" panose="02020603050405020304" pitchFamily="18" charset="0"/>
              </a:rPr>
              <a:t>Detailed protocol</a:t>
            </a:r>
          </a:p>
        </p:txBody>
      </p:sp>
    </p:spTree>
    <p:extLst>
      <p:ext uri="{BB962C8B-B14F-4D97-AF65-F5344CB8AC3E}">
        <p14:creationId xmlns:p14="http://schemas.microsoft.com/office/powerpoint/2010/main" val="18846324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422D69-D77A-6C9A-6F12-397CE71404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Additional Information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4E6A253-FD8F-FF14-D153-D2749323DC3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marR="0" lvl="0" indent="-3429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  <a:tabLst>
                <a:tab pos="457200" algn="l"/>
              </a:tabLst>
            </a:pPr>
            <a:endParaRPr lang="en-US" sz="2400" kern="100" dirty="0">
              <a:effectLst/>
              <a:ea typeface="Aptos" panose="020B000402020202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2320786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1A4318-E842-4845-2C42-B0842D5B97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Hypothetical experiment</a:t>
            </a: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0367EB99-FB83-BAB3-FC08-82EAA9B2E3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70392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1A4318-E842-4845-2C42-B0842D5B97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Hypothetical experiment</a:t>
            </a: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801BD2DA-0A6E-1CE5-418B-FC912B51B3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390837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1A4318-E842-4845-2C42-B0842D5B97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Hypothetical experiment</a:t>
            </a:r>
          </a:p>
        </p:txBody>
      </p:sp>
      <p:sp>
        <p:nvSpPr>
          <p:cNvPr id="7" name="Content Placeholder 6">
            <a:extLst>
              <a:ext uri="{FF2B5EF4-FFF2-40B4-BE49-F238E27FC236}">
                <a16:creationId xmlns:a16="http://schemas.microsoft.com/office/drawing/2014/main" id="{3F3B8209-883E-20F5-8123-2376816263F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7320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211</TotalTime>
  <Words>89</Words>
  <Application>Microsoft Macintosh PowerPoint</Application>
  <PresentationFormat>Widescreen</PresentationFormat>
  <Paragraphs>19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Aptos</vt:lpstr>
      <vt:lpstr>Arial</vt:lpstr>
      <vt:lpstr>Office Theme</vt:lpstr>
      <vt:lpstr>Pipettes and Problem Solving</vt:lpstr>
      <vt:lpstr>Scenario:</vt:lpstr>
      <vt:lpstr>PowerPoint Presentation</vt:lpstr>
      <vt:lpstr>Troubleshoot the source of the [describe the error]</vt:lpstr>
      <vt:lpstr>Detailed protocol</vt:lpstr>
      <vt:lpstr>Additional Information</vt:lpstr>
      <vt:lpstr>Hypothetical experiment</vt:lpstr>
      <vt:lpstr>Hypothetical experiment</vt:lpstr>
      <vt:lpstr>Hypothetical experiment</vt:lpstr>
      <vt:lpstr>Answer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Pipettes and Problem Solving</dc:title>
  <dc:creator>Partipilo, Gina</dc:creator>
  <cp:lastModifiedBy>Partipilo, Gina</cp:lastModifiedBy>
  <cp:revision>4</cp:revision>
  <dcterms:created xsi:type="dcterms:W3CDTF">2024-04-11T19:25:54Z</dcterms:created>
  <dcterms:modified xsi:type="dcterms:W3CDTF">2024-05-19T02:28:18Z</dcterms:modified>
</cp:coreProperties>
</file>

<file path=docProps/thumbnail.jpeg>
</file>